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retendard Medium"/>
      <p:bold r:id="rId24"/>
    </p:embeddedFont>
    <p:embeddedFont>
      <p:font typeface="Pretendard SemiBold"/>
      <p:bold r:id="rId25"/>
    </p:embeddedFont>
    <p:embeddedFont>
      <p:font typeface="Pretendard Bold"/>
      <p:bold r:id="rId26"/>
    </p:embeddedFont>
    <p:embeddedFont>
      <p:font typeface="Pretendard Regular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3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35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36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7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5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5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0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2" Target="../media/image10.png" Type="http://schemas.openxmlformats.org/officeDocument/2006/relationships/image"/><Relationship Id="rId3" Target="../media/image15.pn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20.png" Type="http://schemas.openxmlformats.org/officeDocument/2006/relationships/image"/><Relationship Id="rId6" Target="../media/image1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25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3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32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33.pn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8100" y="9474200"/>
            <a:ext cx="18376900" cy="83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1308100"/>
            <a:ext cx="16319500" cy="768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08900" y="5562600"/>
            <a:ext cx="2882900" cy="1485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5900" y="190500"/>
            <a:ext cx="2806700" cy="1130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72600" y="5829300"/>
            <a:ext cx="952500" cy="952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435600" y="3594100"/>
            <a:ext cx="74168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000" b="false" i="false" u="none" strike="noStrike" spc="-100">
                <a:solidFill>
                  <a:srgbClr val="727781"/>
                </a:solidFill>
                <a:ea typeface="Pretendard Medium"/>
              </a:rPr>
              <a:t>치매</a:t>
            </a:r>
            <a:r>
              <a:rPr lang="en-US" sz="3000" b="false" i="false" u="none" strike="noStrike" spc="-100">
                <a:solidFill>
                  <a:srgbClr val="727781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727781"/>
                </a:solidFill>
                <a:ea typeface="Pretendard Medium"/>
              </a:rPr>
              <a:t>예방</a:t>
            </a:r>
            <a:r>
              <a:rPr lang="en-US" sz="3000" b="false" i="false" u="none" strike="noStrike" spc="-100">
                <a:solidFill>
                  <a:srgbClr val="727781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727781"/>
                </a:solidFill>
                <a:ea typeface="Pretendard Medium"/>
              </a:rPr>
              <a:t>지원</a:t>
            </a:r>
            <a:r>
              <a:rPr lang="en-US" sz="3000" b="false" i="false" u="none" strike="noStrike" spc="-100">
                <a:solidFill>
                  <a:srgbClr val="727781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727781"/>
                </a:solidFill>
                <a:ea typeface="Pretendard Medium"/>
              </a:rPr>
              <a:t>스토리</a:t>
            </a:r>
            <a:r>
              <a:rPr lang="en-US" sz="3000" b="false" i="false" u="none" strike="noStrike" spc="-100">
                <a:solidFill>
                  <a:srgbClr val="727781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727781"/>
                </a:solidFill>
                <a:ea typeface="Pretendard Medium"/>
              </a:rPr>
              <a:t>게임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46700" y="4178300"/>
            <a:ext cx="7594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8000" b="false" i="false" u="none" strike="noStrike" spc="-200">
                <a:solidFill>
                  <a:srgbClr val="000000"/>
                </a:solidFill>
                <a:latin typeface="Pretendard SemiBold"/>
              </a:rPr>
              <a:t>NEUROlearNING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0200" y="571500"/>
            <a:ext cx="25781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727781"/>
                </a:solidFill>
                <a:latin typeface="Pretendard Medium"/>
              </a:rPr>
              <a:t>Team 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9900" y="9728200"/>
            <a:ext cx="48768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727781"/>
                </a:solidFill>
                <a:latin typeface="Pretendard Medium"/>
              </a:rPr>
              <a:t>AI </a:t>
            </a:r>
            <a:r>
              <a:rPr lang="ko-KR" sz="2100" b="false" i="false" u="none" strike="noStrike">
                <a:solidFill>
                  <a:srgbClr val="727781"/>
                </a:solidFill>
                <a:ea typeface="Pretendard Medium"/>
              </a:rPr>
              <a:t>오픈소스</a:t>
            </a:r>
            <a:r>
              <a:rPr lang="en-US" sz="2100" b="false" i="false" u="none" strike="noStrike">
                <a:solidFill>
                  <a:srgbClr val="727781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727781"/>
                </a:solidFill>
                <a:ea typeface="Pretendard Medium"/>
              </a:rPr>
              <a:t>전문프로젝트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4660900"/>
            <a:ext cx="2057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100">
                <a:solidFill>
                  <a:srgbClr val="FFFFFF"/>
                </a:solidFill>
                <a:latin typeface="Pretendard Bold"/>
              </a:rPr>
              <a:t>WHO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6600" y="6769100"/>
            <a:ext cx="1257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1</a:t>
            </a:r>
          </a:p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5100" y="5219700"/>
            <a:ext cx="2489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누가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담당할것인가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?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05200" y="5842000"/>
            <a:ext cx="8890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74900" y="1917700"/>
            <a:ext cx="13601700" cy="6756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0" y="8864600"/>
            <a:ext cx="2654300" cy="762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8500" y="90170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Start game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32500" y="8839200"/>
            <a:ext cx="2654300" cy="762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191000" y="90043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Story 4 start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39300" y="8864600"/>
            <a:ext cx="2654300" cy="762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797800" y="90170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Direction game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31800" y="8839200"/>
            <a:ext cx="2654300" cy="762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277600" y="90043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Story 4 end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4660900"/>
            <a:ext cx="2057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100">
                <a:solidFill>
                  <a:srgbClr val="FFFFFF"/>
                </a:solidFill>
                <a:latin typeface="Pretendard Bold"/>
              </a:rPr>
              <a:t>WHO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6600" y="6769100"/>
            <a:ext cx="1257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1</a:t>
            </a:r>
          </a:p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5100" y="5219700"/>
            <a:ext cx="2489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누가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담당할것인가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?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05200" y="5842000"/>
            <a:ext cx="8890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11400" y="1917700"/>
            <a:ext cx="13627100" cy="6769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0" y="8864600"/>
            <a:ext cx="2654300" cy="762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8500" y="90170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Start game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32500" y="8839200"/>
            <a:ext cx="2654300" cy="762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191000" y="90043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Story 5 start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39300" y="8864600"/>
            <a:ext cx="2654300" cy="762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797800" y="90170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Num game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31800" y="8839200"/>
            <a:ext cx="2654300" cy="762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277600" y="90043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Story 5 end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4660900"/>
            <a:ext cx="2057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100">
                <a:solidFill>
                  <a:srgbClr val="FFFFFF"/>
                </a:solidFill>
                <a:latin typeface="Pretendard Bold"/>
              </a:rPr>
              <a:t>WHO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6600" y="6769100"/>
            <a:ext cx="1257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1</a:t>
            </a:r>
          </a:p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5100" y="5219700"/>
            <a:ext cx="2489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누가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담당할것인가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?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05200" y="5842000"/>
            <a:ext cx="8890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2900" y="2349500"/>
            <a:ext cx="17462500" cy="5549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5300" y="8140700"/>
            <a:ext cx="2425700" cy="698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-1193800" y="8280400"/>
            <a:ext cx="57912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Start game 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54400" y="8102600"/>
            <a:ext cx="2425700" cy="698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778000" y="8267700"/>
            <a:ext cx="57912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Story 6 start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293600" y="8102600"/>
            <a:ext cx="2451100" cy="7112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591800" y="82423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Market game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78100" y="8039100"/>
            <a:ext cx="2451100" cy="711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5722600" y="8178800"/>
            <a:ext cx="16129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Story 6 end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37300" y="8140700"/>
            <a:ext cx="2425700" cy="698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4648200" y="8280400"/>
            <a:ext cx="57912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Market game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8128000"/>
            <a:ext cx="2425700" cy="698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906000" y="8267700"/>
            <a:ext cx="14478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Market game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7700" y="2540000"/>
            <a:ext cx="16992600" cy="6337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0" y="9055100"/>
            <a:ext cx="2451100" cy="711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728200" y="91948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RememberNei game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73300" y="9055100"/>
            <a:ext cx="2451100" cy="711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271500" y="92075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Story 7 end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924800" y="9055100"/>
            <a:ext cx="2451100" cy="711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223000" y="91948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RememberNei game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56100" y="9055100"/>
            <a:ext cx="2451100" cy="711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654300" y="91948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Story 7 start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9118600"/>
            <a:ext cx="2451100" cy="711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-863600" y="92710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Start game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0" y="9055100"/>
            <a:ext cx="2451100" cy="711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728200" y="91948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Bus game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73300" y="9055100"/>
            <a:ext cx="2451100" cy="711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0700" y="2095500"/>
            <a:ext cx="17259300" cy="6769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271500" y="92075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Story 8 end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24800" y="9055100"/>
            <a:ext cx="2451100" cy="711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223000" y="91948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Bus game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56100" y="9055100"/>
            <a:ext cx="2451100" cy="711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654300" y="91948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Story 8 start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8200" y="9118600"/>
            <a:ext cx="2451100" cy="711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-863600" y="92710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Start game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87400" y="9093200"/>
            <a:ext cx="2451100" cy="711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785600" y="92329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Story 9 end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49500" y="2133600"/>
            <a:ext cx="13843000" cy="6743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53600" y="9093200"/>
            <a:ext cx="2451100" cy="711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051800" y="92329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Word game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24600" y="9067800"/>
            <a:ext cx="2451100" cy="711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622800" y="92202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Story 9 start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54300" y="9093200"/>
            <a:ext cx="2451100" cy="7112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52500" y="92329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Start game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34300" y="1562100"/>
            <a:ext cx="3213100" cy="7162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15300" y="9118600"/>
            <a:ext cx="2451100" cy="711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413500" y="9271000"/>
            <a:ext cx="5842000" cy="342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Pretendard Regular"/>
              </a:rPr>
              <a:t>Story 10 start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상황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43100" y="914400"/>
            <a:ext cx="74168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000" b="false" i="false" u="none" strike="noStrike" spc="-100">
                <a:solidFill>
                  <a:srgbClr val="727781"/>
                </a:solidFill>
                <a:ea typeface="Pretendard Medium"/>
              </a:rPr>
              <a:t>개발</a:t>
            </a:r>
            <a:r>
              <a:rPr lang="en-US" sz="3000" b="false" i="false" u="none" strike="noStrike" spc="-100">
                <a:solidFill>
                  <a:srgbClr val="727781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727781"/>
                </a:solidFill>
                <a:ea typeface="Pretendard Medium"/>
              </a:rPr>
              <a:t>타임라인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381000" y="6007100"/>
            <a:ext cx="190373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8800" y="1841500"/>
            <a:ext cx="2705100" cy="3378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35600" y="1841500"/>
            <a:ext cx="2705100" cy="3378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34600" y="1841500"/>
            <a:ext cx="2705100" cy="337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33600" y="1739900"/>
            <a:ext cx="2705100" cy="3378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2100" y="5753100"/>
            <a:ext cx="6858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38300" y="5410200"/>
            <a:ext cx="5334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515100" y="5410200"/>
            <a:ext cx="5334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214100" y="5410200"/>
            <a:ext cx="5334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913100" y="5308600"/>
            <a:ext cx="5334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89700" y="5829300"/>
            <a:ext cx="685800" cy="68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836900" y="5676900"/>
            <a:ext cx="685800" cy="68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06700" y="6845300"/>
            <a:ext cx="2705100" cy="3378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962400" y="6756400"/>
            <a:ext cx="533400" cy="2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860800" y="5753100"/>
            <a:ext cx="685800" cy="69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90000" y="5816600"/>
            <a:ext cx="685800" cy="685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14100" y="5816600"/>
            <a:ext cx="685800" cy="685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703300" y="5765800"/>
            <a:ext cx="685800" cy="685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10500" y="6908800"/>
            <a:ext cx="2705100" cy="3378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966200" y="6819900"/>
            <a:ext cx="5334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49200" y="6794500"/>
            <a:ext cx="2705100" cy="3378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804900" y="6705600"/>
            <a:ext cx="533400" cy="2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92200" y="3479800"/>
            <a:ext cx="1612900" cy="876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스토리라인</a:t>
            </a:r>
          </a:p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구성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81700" y="39370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기술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분석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80700" y="3708400"/>
            <a:ext cx="1612900" cy="876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메인게임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및</a:t>
            </a:r>
          </a:p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프레임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367000" y="3390900"/>
            <a:ext cx="1612900" cy="876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테스트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및</a:t>
            </a:r>
          </a:p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점검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52800" y="7429500"/>
            <a:ext cx="1612900" cy="876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요구사항</a:t>
            </a:r>
          </a:p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상세화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331200" y="73914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구조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설계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246100" y="7404100"/>
            <a:ext cx="1612900" cy="876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미니게임</a:t>
            </a:r>
          </a:p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43000" y="25527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1-7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주차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94400" y="24257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1-7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주차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06100" y="24638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5-13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주차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405100" y="23749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13-14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주차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390900" y="91440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1-7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주차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445500" y="91440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4-9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주차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246100" y="91440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5-13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주차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8100" y="9474200"/>
            <a:ext cx="18376900" cy="83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1308100"/>
            <a:ext cx="16319500" cy="768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08900" y="5562600"/>
            <a:ext cx="2882900" cy="1485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72600" y="5829300"/>
            <a:ext cx="952500" cy="952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540000" y="3289300"/>
            <a:ext cx="13195300" cy="247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13900" b="false" i="false" u="none" strike="noStrike" spc="-400">
                <a:solidFill>
                  <a:srgbClr val="000000"/>
                </a:solidFill>
                <a:ea typeface="Pretendard SemiBold"/>
              </a:rPr>
              <a:t>감사합니다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9900" y="9728200"/>
            <a:ext cx="48768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727781"/>
                </a:solidFill>
                <a:latin typeface="Pretendard Medium"/>
              </a:rPr>
              <a:t>AI </a:t>
            </a:r>
            <a:r>
              <a:rPr lang="ko-KR" sz="2100" b="false" i="false" u="none" strike="noStrike">
                <a:solidFill>
                  <a:srgbClr val="727781"/>
                </a:solidFill>
                <a:ea typeface="Pretendard Medium"/>
              </a:rPr>
              <a:t>오픈소스</a:t>
            </a:r>
            <a:r>
              <a:rPr lang="en-US" sz="2100" b="false" i="false" u="none" strike="noStrike">
                <a:solidFill>
                  <a:srgbClr val="727781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727781"/>
                </a:solidFill>
                <a:ea typeface="Pretendard Medium"/>
              </a:rPr>
              <a:t>전문프로젝트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454900" y="1473200"/>
            <a:ext cx="3302000" cy="154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81000" y="8763000"/>
            <a:ext cx="19037300" cy="17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06800" y="4660900"/>
            <a:ext cx="2705100" cy="3378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00800" y="4660900"/>
            <a:ext cx="2705100" cy="3378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82100" y="4660900"/>
            <a:ext cx="2705100" cy="3378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76100" y="4660900"/>
            <a:ext cx="2705100" cy="337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97400" y="8420100"/>
            <a:ext cx="685800" cy="69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86300" y="8229600"/>
            <a:ext cx="5334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480300" y="8229600"/>
            <a:ext cx="5334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23500" y="8483600"/>
            <a:ext cx="6858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261600" y="8229600"/>
            <a:ext cx="5334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055600" y="8229600"/>
            <a:ext cx="5334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16800" y="8420100"/>
            <a:ext cx="6858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04800" y="8420100"/>
            <a:ext cx="685800" cy="685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848600" y="19177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52900" y="67691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팀원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59300" y="5308600"/>
            <a:ext cx="787400" cy="711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B3B7C0"/>
                </a:solidFill>
                <a:latin typeface="Pretendard Regular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53300" y="5308600"/>
            <a:ext cx="787400" cy="711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7D9FD6"/>
                </a:solidFill>
                <a:latin typeface="Pretendard Regular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47300" y="5308600"/>
            <a:ext cx="787400" cy="711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B3B7C0"/>
                </a:solidFill>
                <a:latin typeface="Pretendard Regular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28600" y="5308600"/>
            <a:ext cx="787400" cy="711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7D9FD6"/>
                </a:solidFill>
                <a:latin typeface="Pretendard Regular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34200" y="67691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주제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소개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66300" y="67437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스토리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보드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22200" y="6769100"/>
            <a:ext cx="1612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진행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상황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5900" y="190500"/>
            <a:ext cx="2806700" cy="11303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330200" y="571500"/>
            <a:ext cx="25781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727781"/>
                </a:solidFill>
                <a:latin typeface="Pretendard Medium"/>
              </a:rPr>
              <a:t>Team 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69200" y="3009900"/>
            <a:ext cx="31369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B3B7C0"/>
                </a:solidFill>
                <a:latin typeface="Pretendard Medium"/>
              </a:rPr>
              <a:t>table of 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8000" y="342900"/>
            <a:ext cx="3302000" cy="1549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44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팀원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6997700"/>
            <a:ext cx="3759200" cy="2197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7073900"/>
            <a:ext cx="3213100" cy="129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74800" y="7454900"/>
            <a:ext cx="21336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배수연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117600" y="8318500"/>
            <a:ext cx="7620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, DB,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백엔드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18100" y="6997700"/>
            <a:ext cx="3759200" cy="2197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46700" y="7073900"/>
            <a:ext cx="3213100" cy="129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892800" y="7454900"/>
            <a:ext cx="21336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김다민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21100" y="8204200"/>
            <a:ext cx="6769100" cy="825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2283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UX/UI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0" y="6985000"/>
            <a:ext cx="3759200" cy="2197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26600" y="7061200"/>
            <a:ext cx="3213100" cy="1295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172700" y="7442200"/>
            <a:ext cx="21336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이예솔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77200" y="8178800"/>
            <a:ext cx="6426200" cy="774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PM, UI/UX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22839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Pretendard Regular"/>
              </a:rPr>
              <a:t>프론트엔드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0" y="6997700"/>
            <a:ext cx="3759200" cy="2197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1600" y="2908300"/>
            <a:ext cx="2438400" cy="3606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64200" y="2908300"/>
            <a:ext cx="2438400" cy="3606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93300" y="2908300"/>
            <a:ext cx="2438400" cy="3606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62100" y="2908300"/>
            <a:ext cx="2438400" cy="36068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7073900"/>
            <a:ext cx="3213100" cy="12954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4490700" y="7454900"/>
            <a:ext cx="21336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SemiBold"/>
              </a:rPr>
              <a:t>조재영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85600" y="8305800"/>
            <a:ext cx="76073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, UI/UX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7100" y="2692400"/>
            <a:ext cx="16433800" cy="6654800"/>
          </a:xfrm>
          <a:prstGeom prst="rect">
            <a:avLst/>
          </a:prstGeom>
          <a:effectLst>
            <a:outerShdw dir="12840000" dist="307179" blurRad="992601">
              <a:srgbClr val="FFFFFF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8000" y="342900"/>
            <a:ext cx="3302000" cy="154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144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주제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43600" y="3213100"/>
            <a:ext cx="6400800" cy="160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2971800" y="5486400"/>
            <a:ext cx="2184400" cy="64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2971800" y="7251700"/>
            <a:ext cx="2184400" cy="647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921500" y="3683000"/>
            <a:ext cx="45847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3000" b="false" i="false" u="none" strike="noStrike" spc="-100">
                <a:solidFill>
                  <a:srgbClr val="000000"/>
                </a:solidFill>
                <a:ea typeface="Pretendard SemiBold"/>
              </a:rPr>
              <a:t>치매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SemiBold"/>
              </a:rPr>
              <a:t>예방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SemiBold"/>
              </a:rPr>
              <a:t>지원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SemiBold"/>
              </a:rPr>
              <a:t>스토리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SemiBold"/>
              </a:rPr>
              <a:t>게임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88000" y="5511800"/>
            <a:ext cx="97282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스토리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기반의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치매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예방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게임으로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사용자와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이웃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NPC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가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교류하며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일상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생활의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여러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상황들을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시뮬레이션함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.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기억력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,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사고력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,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인지력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강화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미니게임을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스토리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9440"/>
              </a:lnSpc>
            </a:pP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진행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요소로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포함하여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치매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예방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및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관리를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도움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.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51200" y="5575300"/>
            <a:ext cx="1549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2500" b="false" i="false" u="none" strike="noStrike" spc="-100">
                <a:solidFill>
                  <a:srgbClr val="F5F8FA"/>
                </a:solidFill>
                <a:ea typeface="Pretendard SemiBold"/>
              </a:rPr>
              <a:t>작품</a:t>
            </a:r>
            <a:r>
              <a:rPr lang="en-US" sz="2500" b="false" i="false" u="none" strike="noStrike" spc="-100">
                <a:solidFill>
                  <a:srgbClr val="F5F8FA"/>
                </a:solidFill>
                <a:latin typeface="Pretendard SemiBold"/>
              </a:rPr>
              <a:t> </a:t>
            </a:r>
            <a:r>
              <a:rPr lang="ko-KR" sz="2500" b="false" i="false" u="none" strike="noStrike" spc="-100">
                <a:solidFill>
                  <a:srgbClr val="F5F8FA"/>
                </a:solidFill>
                <a:ea typeface="Pretendard SemiBold"/>
              </a:rPr>
              <a:t>설명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16300" y="7340600"/>
            <a:ext cx="1295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2500" b="false" i="false" u="none" strike="noStrike" spc="-100">
                <a:solidFill>
                  <a:srgbClr val="F5F8FA"/>
                </a:solidFill>
                <a:ea typeface="Pretendard SemiBold"/>
              </a:rPr>
              <a:t>주요</a:t>
            </a:r>
            <a:r>
              <a:rPr lang="en-US" sz="2500" b="false" i="false" u="none" strike="noStrike" spc="-100">
                <a:solidFill>
                  <a:srgbClr val="F5F8FA"/>
                </a:solidFill>
                <a:latin typeface="Pretendard SemiBold"/>
              </a:rPr>
              <a:t> </a:t>
            </a:r>
            <a:r>
              <a:rPr lang="ko-KR" sz="2500" b="false" i="false" u="none" strike="noStrike" spc="-100">
                <a:solidFill>
                  <a:srgbClr val="F5F8FA"/>
                </a:solidFill>
                <a:ea typeface="Pretendard SemiBold"/>
              </a:rPr>
              <a:t>기능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51500" y="7289800"/>
            <a:ext cx="97282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-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치매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예방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게임의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결과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분석을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통해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심층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치매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진단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서비스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39440"/>
              </a:lnSpc>
            </a:pP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-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지속적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동기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강화</a:t>
            </a:r>
          </a:p>
          <a:p>
            <a:pPr algn="l" lvl="0">
              <a:lnSpc>
                <a:spcPct val="139440"/>
              </a:lnSpc>
            </a:pP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-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치매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기본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정보</a:t>
            </a:r>
            <a:r>
              <a:rPr lang="en-US" sz="2500" b="false" i="false" u="none" strike="noStrike" spc="-100">
                <a:solidFill>
                  <a:srgbClr val="727781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727781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4660900"/>
            <a:ext cx="2057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100">
                <a:solidFill>
                  <a:srgbClr val="FFFFFF"/>
                </a:solidFill>
                <a:latin typeface="Pretendard Bold"/>
              </a:rPr>
              <a:t>WHO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6600" y="6769100"/>
            <a:ext cx="1257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1</a:t>
            </a:r>
          </a:p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5100" y="5219700"/>
            <a:ext cx="2489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누가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담당할것인가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?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05200" y="5842000"/>
            <a:ext cx="8890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32000" y="2336800"/>
            <a:ext cx="3136900" cy="6350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73300" y="8940800"/>
            <a:ext cx="2654300" cy="762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31800" y="91059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Sign Up page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969000" y="8940800"/>
            <a:ext cx="2654300" cy="762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114800" y="91059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Sign In page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02300" y="2336800"/>
            <a:ext cx="3136900" cy="6350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23400" y="2286000"/>
            <a:ext cx="3289300" cy="6400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40900" y="8940800"/>
            <a:ext cx="2654300" cy="762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258800" y="2286000"/>
            <a:ext cx="2971800" cy="6400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886700" y="91059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Main page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60400" y="8928100"/>
            <a:ext cx="2654300" cy="762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506200" y="90932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User Information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156200" y="4102100"/>
            <a:ext cx="2057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100">
                <a:solidFill>
                  <a:srgbClr val="FFFFFF"/>
                </a:solidFill>
                <a:latin typeface="Pretendard Bold"/>
              </a:rPr>
              <a:t>WHO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24500" y="6210300"/>
            <a:ext cx="1257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1</a:t>
            </a:r>
          </a:p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53000" y="4660900"/>
            <a:ext cx="2489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누가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담당할것인가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?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53100" y="5295900"/>
            <a:ext cx="889000" cy="647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660900" y="8382000"/>
            <a:ext cx="2654300" cy="762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819400" y="85471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Neighbor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04500" y="8305800"/>
            <a:ext cx="2654300" cy="762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763000" y="8445500"/>
            <a:ext cx="63500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View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46600" y="1993900"/>
            <a:ext cx="2882900" cy="6007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02900" y="1841500"/>
            <a:ext cx="2794000" cy="6223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4660900"/>
            <a:ext cx="2057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100">
                <a:solidFill>
                  <a:srgbClr val="FFFFFF"/>
                </a:solidFill>
                <a:latin typeface="Pretendard Bold"/>
              </a:rPr>
              <a:t>WHO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6600" y="6769100"/>
            <a:ext cx="1257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1</a:t>
            </a:r>
          </a:p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5100" y="5219700"/>
            <a:ext cx="2489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누가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담당할것인가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?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05200" y="5842000"/>
            <a:ext cx="8890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36800" y="1917700"/>
            <a:ext cx="13614400" cy="6718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0" y="8864600"/>
            <a:ext cx="2654300" cy="762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8500" y="90170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Start Game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32500" y="8839200"/>
            <a:ext cx="2654300" cy="762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191000" y="90043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Story 1 start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39300" y="8864600"/>
            <a:ext cx="2654300" cy="762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797800" y="90170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Crossword Game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31800" y="8839200"/>
            <a:ext cx="2654300" cy="762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277600" y="90043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Story 1 end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4660900"/>
            <a:ext cx="2057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100">
                <a:solidFill>
                  <a:srgbClr val="FFFFFF"/>
                </a:solidFill>
                <a:latin typeface="Pretendard Bold"/>
              </a:rPr>
              <a:t>WHO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6600" y="6769100"/>
            <a:ext cx="1257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1</a:t>
            </a:r>
          </a:p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5100" y="5219700"/>
            <a:ext cx="2489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누가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담당할것인가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?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05200" y="5842000"/>
            <a:ext cx="8890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6000" y="1943100"/>
            <a:ext cx="13716000" cy="6667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0" y="8864600"/>
            <a:ext cx="2654300" cy="762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8500" y="90170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Start game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32500" y="8839200"/>
            <a:ext cx="2654300" cy="762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191000" y="90043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Story 2 start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39300" y="8864600"/>
            <a:ext cx="2654300" cy="762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797800" y="90170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Kiosk game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31800" y="8839200"/>
            <a:ext cx="2654300" cy="762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277600" y="90043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Story 2 end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4216400" y="215900"/>
            <a:ext cx="9867900" cy="986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30200"/>
            <a:ext cx="3975100" cy="160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787400"/>
            <a:ext cx="2501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Pretendard Bold"/>
              </a:rPr>
              <a:t>스토리보드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95600" y="368300"/>
            <a:ext cx="762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19500" y="368300"/>
            <a:ext cx="7620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43400" y="368300"/>
            <a:ext cx="7620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4660900"/>
            <a:ext cx="20574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100">
                <a:solidFill>
                  <a:srgbClr val="FFFFFF"/>
                </a:solidFill>
                <a:latin typeface="Pretendard Bold"/>
              </a:rPr>
              <a:t>WHO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6600" y="6769100"/>
            <a:ext cx="1257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1</a:t>
            </a:r>
          </a:p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- Keyword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5100" y="5219700"/>
            <a:ext cx="2489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누가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ONE Mobile OTF Regular"/>
              </a:rPr>
              <a:t>담당할것인가</a:t>
            </a:r>
            <a:r>
              <a:rPr lang="en-US" sz="1600" b="false" i="false" u="none" strike="noStrike">
                <a:solidFill>
                  <a:srgbClr val="FFFFFF"/>
                </a:solidFill>
                <a:latin typeface="ONE Mobile OTF Regular"/>
              </a:rPr>
              <a:t>?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05200" y="5842000"/>
            <a:ext cx="8890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47900" y="1917700"/>
            <a:ext cx="13792200" cy="6692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0" y="8864600"/>
            <a:ext cx="2654300" cy="762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8500" y="90170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Start game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32500" y="8839200"/>
            <a:ext cx="2654300" cy="762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4191000" y="90043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Story 3 start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39300" y="8864600"/>
            <a:ext cx="2654300" cy="762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797800" y="90170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RSP game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31800" y="8839200"/>
            <a:ext cx="2654300" cy="762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277600" y="9004300"/>
            <a:ext cx="6350000" cy="368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Pretendard Regular"/>
              </a:rPr>
              <a:t>Story 3 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